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17" r:id="rId4"/>
  </p:sldMasterIdLst>
  <p:notesMasterIdLst>
    <p:notesMasterId r:id="rId14"/>
  </p:notesMasterIdLst>
  <p:handoutMasterIdLst>
    <p:handoutMasterId r:id="rId15"/>
  </p:handoutMasterIdLst>
  <p:sldIdLst>
    <p:sldId id="2007577112" r:id="rId5"/>
    <p:sldId id="2007577116" r:id="rId6"/>
    <p:sldId id="2007577114" r:id="rId7"/>
    <p:sldId id="310" r:id="rId8"/>
    <p:sldId id="323" r:id="rId9"/>
    <p:sldId id="326" r:id="rId10"/>
    <p:sldId id="316" r:id="rId11"/>
    <p:sldId id="324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6686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15: 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VỊ TRÍ, ĐỊNH HƯỚNG TRONG KHÔNG GIAN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 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07" y="606559"/>
            <a:ext cx="2546894" cy="1132095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7175" t="17272" r="9814" b="65453"/>
          <a:stretch>
            <a:fillRect/>
          </a:stretch>
        </p:blipFill>
        <p:spPr bwMode="auto">
          <a:xfrm>
            <a:off x="1180362" y="1980387"/>
            <a:ext cx="9831275" cy="313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872" y="367398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96143" y="12726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5787" y="1805726"/>
            <a:ext cx="3654073" cy="2095363"/>
            <a:chOff x="460367" y="2743023"/>
            <a:chExt cx="2248966" cy="1203225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9366" y="2907141"/>
              <a:ext cx="2026984" cy="103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hãy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tên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trái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sang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!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194" y="4288426"/>
            <a:ext cx="1885972" cy="2051482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34960" t="17272" r="54382" b="73906"/>
          <a:stretch>
            <a:fillRect/>
          </a:stretch>
        </p:blipFill>
        <p:spPr bwMode="auto">
          <a:xfrm>
            <a:off x="5506567" y="2759793"/>
            <a:ext cx="1368514" cy="152863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9043842" y="2759792"/>
            <a:ext cx="2602371" cy="152863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80805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giác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14300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vuông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95079" y="4426439"/>
            <a:ext cx="135980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nhật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25226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tròn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0044" y="1546353"/>
            <a:ext cx="91595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Trái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11454" y="1549393"/>
            <a:ext cx="104713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Phải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31322" y="1773215"/>
            <a:ext cx="1278963" cy="18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6544" y="2624944"/>
            <a:ext cx="1640083" cy="318988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GB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lnSpc>
                  <a:spcPct val="100000"/>
                </a:lnSpc>
                <a:spcBef>
                  <a:spcPts val="1333"/>
                </a:spcBef>
              </a:pP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2266" b="1" dirty="0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2266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350" y="700246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0168" y="17213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651536" y="1073888"/>
            <a:ext cx="3313561" cy="257988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8330" y="2989296"/>
              <a:ext cx="2117296" cy="59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ở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giữa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536" y="4183767"/>
            <a:ext cx="1885972" cy="2051482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8962166" y="2786402"/>
            <a:ext cx="2602371" cy="152863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44" y="2917672"/>
            <a:ext cx="1268406" cy="12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64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9" y="404542"/>
            <a:ext cx="2559534" cy="11377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3" cstate="print"/>
          <a:srcRect l="17175" t="39999" r="8588" b="25454"/>
          <a:stretch>
            <a:fillRect/>
          </a:stretch>
        </p:blipFill>
        <p:spPr bwMode="auto">
          <a:xfrm>
            <a:off x="2426368" y="1457194"/>
            <a:ext cx="7674561" cy="481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888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380" y="460032"/>
            <a:ext cx="2230362" cy="991397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779" y="3798543"/>
            <a:ext cx="2275779" cy="26499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1625" y="1531446"/>
            <a:ext cx="3858436" cy="1804839"/>
            <a:chOff x="751479" y="1352086"/>
            <a:chExt cx="2894832" cy="1354099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8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biết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ở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B,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trước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endParaRPr lang="en-US" sz="1733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4"/>
          <a:srcRect l="67473" t="49089" r="13495" b="32726"/>
          <a:stretch>
            <a:fillRect/>
          </a:stretch>
        </p:blipFill>
        <p:spPr bwMode="auto">
          <a:xfrm>
            <a:off x="6439440" y="1333561"/>
            <a:ext cx="2392934" cy="3085451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4419012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054550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701179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phải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097849" y="4386326"/>
            <a:ext cx="481491" cy="529770"/>
            <a:chOff x="7574853" y="3364092"/>
            <a:chExt cx="361244" cy="397465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097849" y="5025808"/>
            <a:ext cx="481491" cy="525826"/>
            <a:chOff x="7574853" y="3843870"/>
            <a:chExt cx="361244" cy="394506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97849" y="5680336"/>
            <a:ext cx="481491" cy="517926"/>
            <a:chOff x="7574853" y="4334937"/>
            <a:chExt cx="361244" cy="388579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01989" y="4435265"/>
            <a:ext cx="481491" cy="4814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101989" y="5070803"/>
            <a:ext cx="481491" cy="4814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1989" y="5717432"/>
            <a:ext cx="481491" cy="4814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1932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142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Lato</vt:lpstr>
      <vt:lpstr>微软雅黑</vt:lpstr>
      <vt:lpstr>微软雅黑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31</cp:revision>
  <dcterms:created xsi:type="dcterms:W3CDTF">2021-07-24T01:07:49Z</dcterms:created>
  <dcterms:modified xsi:type="dcterms:W3CDTF">2021-08-17T01:26:17Z</dcterms:modified>
</cp:coreProperties>
</file>